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22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57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22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47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1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0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28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86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51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37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B4D1-2AEF-4C89-957C-D8E151530661}" type="datetimeFigureOut">
              <a:rPr lang="it-IT" smtClean="0"/>
              <a:t>13/02/2015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9EF3-3E6F-4C29-A7E1-89FC79D55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13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79458" y="147532"/>
            <a:ext cx="6220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di Scienze della Formazione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www.maschileplurale.it/wp-content/uploads/2014/06/logo_m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747" y="1106272"/>
            <a:ext cx="1800200" cy="45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882377" y="764704"/>
            <a:ext cx="1938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i</a:t>
            </a:r>
            <a:r>
              <a:rPr lang="it-IT" sz="1600" dirty="0" smtClean="0"/>
              <a:t>n collaborazione con</a:t>
            </a:r>
            <a:endParaRPr lang="it-IT" sz="1600" dirty="0"/>
          </a:p>
        </p:txBody>
      </p:sp>
      <p:pic>
        <p:nvPicPr>
          <p:cNvPr id="1032" name="Picture 8" descr="http://www.mondadoristore.it/img/Altro-uomo-Violenza-sulle-Sergio-Manghi/ea978886257199/BL/BL/63/NZO/?tit=Altro+uomo.+Violenza+sulle+donne+e+condizione+maschile&amp;aut=Sergio+Mang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5" y="3179792"/>
            <a:ext cx="2365411" cy="341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3575004" y="2858544"/>
            <a:ext cx="543609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Coordina </a:t>
            </a:r>
            <a:endParaRPr lang="it-IT" sz="1600" b="1" dirty="0"/>
          </a:p>
          <a:p>
            <a:r>
              <a:rPr lang="it-IT" sz="1600" dirty="0"/>
              <a:t>Alberto Quagliata (</a:t>
            </a:r>
            <a:r>
              <a:rPr lang="it-IT" sz="1600" dirty="0" smtClean="0"/>
              <a:t>Dipartimento di Scienze della Formazione) </a:t>
            </a:r>
            <a:endParaRPr lang="it-IT" sz="1600" dirty="0"/>
          </a:p>
          <a:p>
            <a:endParaRPr lang="it-IT" sz="1600" dirty="0" smtClean="0"/>
          </a:p>
          <a:p>
            <a:endParaRPr lang="it-IT" sz="1600" dirty="0"/>
          </a:p>
          <a:p>
            <a:r>
              <a:rPr lang="it-IT" sz="1600" b="1" dirty="0"/>
              <a:t>I</a:t>
            </a:r>
            <a:r>
              <a:rPr lang="it-IT" sz="1600" b="1" dirty="0" smtClean="0"/>
              <a:t>ntervengono</a:t>
            </a:r>
            <a:endParaRPr lang="it-IT" sz="1600" b="1" dirty="0"/>
          </a:p>
          <a:p>
            <a:r>
              <a:rPr lang="it-IT" sz="1600" dirty="0" smtClean="0"/>
              <a:t>Carmela </a:t>
            </a:r>
            <a:r>
              <a:rPr lang="it-IT" sz="1600" dirty="0"/>
              <a:t>C</a:t>
            </a:r>
            <a:r>
              <a:rPr lang="it-IT" sz="1600" dirty="0" smtClean="0"/>
              <a:t>ovato </a:t>
            </a:r>
            <a:r>
              <a:rPr lang="it-IT" sz="1600" dirty="0"/>
              <a:t>(Dipartimento di Scienze della Formazione) </a:t>
            </a:r>
            <a:endParaRPr lang="it-IT" sz="1600" dirty="0" smtClean="0"/>
          </a:p>
          <a:p>
            <a:endParaRPr lang="it-IT" sz="600" dirty="0"/>
          </a:p>
          <a:p>
            <a:r>
              <a:rPr lang="it-IT" sz="1600" dirty="0" smtClean="0"/>
              <a:t>Alberto </a:t>
            </a:r>
            <a:r>
              <a:rPr lang="it-IT" sz="1600" dirty="0" err="1" smtClean="0"/>
              <a:t>Leiss</a:t>
            </a:r>
            <a:r>
              <a:rPr lang="it-IT" sz="1600" dirty="0" smtClean="0"/>
              <a:t> (Associazione </a:t>
            </a:r>
            <a:r>
              <a:rPr lang="it-IT" sz="1600" dirty="0"/>
              <a:t>M</a:t>
            </a:r>
            <a:r>
              <a:rPr lang="it-IT" sz="1600" dirty="0" smtClean="0"/>
              <a:t>aschile </a:t>
            </a:r>
            <a:r>
              <a:rPr lang="it-IT" sz="1600" dirty="0"/>
              <a:t>P</a:t>
            </a:r>
            <a:r>
              <a:rPr lang="it-IT" sz="1600" dirty="0" smtClean="0"/>
              <a:t>lurale</a:t>
            </a:r>
            <a:r>
              <a:rPr lang="it-IT" sz="1600" dirty="0"/>
              <a:t>)</a:t>
            </a:r>
          </a:p>
          <a:p>
            <a:endParaRPr lang="it-IT" sz="600" dirty="0" smtClean="0"/>
          </a:p>
          <a:p>
            <a:r>
              <a:rPr lang="it-IT" sz="1600" smtClean="0"/>
              <a:t>Sergio Manghi (</a:t>
            </a:r>
            <a:r>
              <a:rPr lang="it-IT" sz="1600"/>
              <a:t>Docente di Sociologia, Università di </a:t>
            </a:r>
            <a:r>
              <a:rPr lang="it-IT" sz="1600" smtClean="0"/>
              <a:t>Parma)</a:t>
            </a:r>
            <a:endParaRPr lang="it-IT" sz="1600" dirty="0" smtClean="0"/>
          </a:p>
          <a:p>
            <a:endParaRPr lang="it-IT" sz="1600" dirty="0"/>
          </a:p>
          <a:p>
            <a:endParaRPr lang="it-IT" sz="1600" dirty="0" smtClean="0"/>
          </a:p>
          <a:p>
            <a:endParaRPr lang="it-IT" sz="1600" dirty="0"/>
          </a:p>
          <a:p>
            <a:r>
              <a:rPr lang="it-IT" sz="1600" dirty="0" smtClean="0"/>
              <a:t>Roma, 20 febbraio 2015, ore 16.30</a:t>
            </a:r>
          </a:p>
          <a:p>
            <a:r>
              <a:rPr lang="it-IT" sz="1600" dirty="0" smtClean="0"/>
              <a:t>Dipartimento di Scienze della Formazione</a:t>
            </a:r>
          </a:p>
          <a:p>
            <a:r>
              <a:rPr lang="it-IT" sz="1600" dirty="0" smtClean="0"/>
              <a:t>Aula Volpi, via Milazzo 11/B</a:t>
            </a:r>
            <a:endParaRPr lang="it-IT" sz="1600" dirty="0"/>
          </a:p>
        </p:txBody>
      </p:sp>
      <p:sp>
        <p:nvSpPr>
          <p:cNvPr id="7" name="Rettangolo 6"/>
          <p:cNvSpPr/>
          <p:nvPr/>
        </p:nvSpPr>
        <p:spPr>
          <a:xfrm>
            <a:off x="555660" y="1080444"/>
            <a:ext cx="25350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i="1" dirty="0" smtClean="0"/>
              <a:t>Presentazione </a:t>
            </a:r>
            <a:r>
              <a:rPr lang="it-IT" sz="2000" i="1" dirty="0"/>
              <a:t>del </a:t>
            </a:r>
            <a:r>
              <a:rPr lang="it-IT" sz="2000" i="1" dirty="0" smtClean="0"/>
              <a:t>libro</a:t>
            </a:r>
            <a:endParaRPr lang="it-IT" sz="2000" i="1" dirty="0"/>
          </a:p>
        </p:txBody>
      </p:sp>
      <p:sp>
        <p:nvSpPr>
          <p:cNvPr id="8" name="Rettangolo 7"/>
          <p:cNvSpPr/>
          <p:nvPr/>
        </p:nvSpPr>
        <p:spPr>
          <a:xfrm>
            <a:off x="325131" y="1576920"/>
            <a:ext cx="2897588" cy="14927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C00000"/>
                </a:solidFill>
              </a:rPr>
              <a:t>L’altro uomo</a:t>
            </a:r>
          </a:p>
          <a:p>
            <a:pPr algn="ctr"/>
            <a:r>
              <a:rPr lang="it-IT" sz="2400" i="1" dirty="0" smtClean="0"/>
              <a:t>Violenza sulle donne</a:t>
            </a:r>
          </a:p>
          <a:p>
            <a:pPr algn="ctr"/>
            <a:r>
              <a:rPr lang="it-IT" sz="2400" i="1" dirty="0"/>
              <a:t>e</a:t>
            </a:r>
            <a:r>
              <a:rPr lang="it-IT" sz="2400" i="1" dirty="0" smtClean="0"/>
              <a:t> condizione maschile</a:t>
            </a:r>
          </a:p>
          <a:p>
            <a:pPr algn="ctr"/>
            <a:r>
              <a:rPr lang="it-IT" sz="1900" dirty="0" smtClean="0"/>
              <a:t>di Sergio Manghi</a:t>
            </a:r>
          </a:p>
        </p:txBody>
      </p:sp>
    </p:spTree>
    <p:extLst>
      <p:ext uri="{BB962C8B-B14F-4D97-AF65-F5344CB8AC3E}">
        <p14:creationId xmlns:p14="http://schemas.microsoft.com/office/powerpoint/2010/main" val="1923172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79</Words>
  <Application>Microsoft Office PowerPoint</Application>
  <PresentationFormat>Presentazione su schermo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Cusmai Mario</dc:creator>
  <cp:lastModifiedBy>NOTEBOOK-User</cp:lastModifiedBy>
  <cp:revision>12</cp:revision>
  <dcterms:created xsi:type="dcterms:W3CDTF">2015-01-27T09:56:59Z</dcterms:created>
  <dcterms:modified xsi:type="dcterms:W3CDTF">2015-02-13T13:48:18Z</dcterms:modified>
</cp:coreProperties>
</file>